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ABE67E-B9B7-4F52-B0C2-505521079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6" y="1323975"/>
            <a:ext cx="10131425" cy="4076700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TRBA	</a:t>
            </a:r>
            <a:br>
              <a:rPr lang="en-US" sz="9600" dirty="0"/>
            </a:br>
            <a:r>
              <a:rPr lang="en-US" sz="9600" dirty="0"/>
              <a:t>Ministry Strategy </a:t>
            </a:r>
          </a:p>
        </p:txBody>
      </p:sp>
    </p:spTree>
    <p:extLst>
      <p:ext uri="{BB962C8B-B14F-4D97-AF65-F5344CB8AC3E}">
        <p14:creationId xmlns:p14="http://schemas.microsoft.com/office/powerpoint/2010/main" val="258393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4AEB2-B936-401D-8BB8-6FD59F21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Leadership Development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E0977-1152-4217-8B0E-B11D664CE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991849" cy="4477808"/>
          </a:xfrm>
        </p:spPr>
        <p:txBody>
          <a:bodyPr>
            <a:noAutofit/>
          </a:bodyPr>
          <a:lstStyle/>
          <a:p>
            <a:r>
              <a:rPr lang="en-US" sz="4400" dirty="0"/>
              <a:t>Pastor Cohorts (Regional Pastor Fellowships)</a:t>
            </a:r>
          </a:p>
          <a:p>
            <a:r>
              <a:rPr lang="en-US" sz="4400" dirty="0"/>
              <a:t>Continuing Education</a:t>
            </a:r>
          </a:p>
          <a:p>
            <a:r>
              <a:rPr lang="en-US" sz="4400" dirty="0"/>
              <a:t>Mentorship</a:t>
            </a:r>
          </a:p>
          <a:p>
            <a:r>
              <a:rPr lang="en-US" sz="4400" dirty="0"/>
              <a:t>Discipleship</a:t>
            </a:r>
          </a:p>
        </p:txBody>
      </p:sp>
    </p:spTree>
    <p:extLst>
      <p:ext uri="{BB962C8B-B14F-4D97-AF65-F5344CB8AC3E}">
        <p14:creationId xmlns:p14="http://schemas.microsoft.com/office/powerpoint/2010/main" val="341221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3327D-93C0-4FF3-A75F-15CAF2FA2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Church Health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024FD-2F83-44CF-A098-14F6DE5B4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Revitalization</a:t>
            </a:r>
          </a:p>
          <a:p>
            <a:r>
              <a:rPr lang="en-US" sz="4400" dirty="0"/>
              <a:t>Church Assessment</a:t>
            </a:r>
          </a:p>
          <a:p>
            <a:r>
              <a:rPr lang="en-US" sz="4400" dirty="0"/>
              <a:t>Partnership with Resound Network and MBC  </a:t>
            </a:r>
          </a:p>
        </p:txBody>
      </p:sp>
    </p:spTree>
    <p:extLst>
      <p:ext uri="{BB962C8B-B14F-4D97-AF65-F5344CB8AC3E}">
        <p14:creationId xmlns:p14="http://schemas.microsoft.com/office/powerpoint/2010/main" val="109429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636A-19EE-4AC8-AF8E-C40752193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Missions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7FB97-0823-4D23-90DD-8EBEB47EF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220449" cy="4277783"/>
          </a:xfrm>
        </p:spPr>
        <p:txBody>
          <a:bodyPr>
            <a:noAutofit/>
          </a:bodyPr>
          <a:lstStyle/>
          <a:p>
            <a:r>
              <a:rPr lang="en-US" sz="4400" dirty="0"/>
              <a:t>Disaster Relief </a:t>
            </a:r>
          </a:p>
          <a:p>
            <a:r>
              <a:rPr lang="en-US" sz="4400" dirty="0"/>
              <a:t>Mission Partnership </a:t>
            </a:r>
            <a:r>
              <a:rPr lang="en-US" sz="2800" dirty="0"/>
              <a:t>(Montana, International Partnerships)</a:t>
            </a:r>
          </a:p>
          <a:p>
            <a:r>
              <a:rPr lang="en-US" sz="4400" dirty="0"/>
              <a:t>Camps</a:t>
            </a:r>
          </a:p>
          <a:p>
            <a:r>
              <a:rPr lang="en-US" sz="4400" dirty="0"/>
              <a:t>Church Planting</a:t>
            </a:r>
          </a:p>
        </p:txBody>
      </p:sp>
    </p:spTree>
    <p:extLst>
      <p:ext uri="{BB962C8B-B14F-4D97-AF65-F5344CB8AC3E}">
        <p14:creationId xmlns:p14="http://schemas.microsoft.com/office/powerpoint/2010/main" val="3530884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TRBA  Ministry Strategy </vt:lpstr>
      <vt:lpstr>Leadership Development </vt:lpstr>
      <vt:lpstr>Church Health </vt:lpstr>
      <vt:lpstr>Missions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Jayson Hoagland</dc:title>
  <dc:creator>Owner</dc:creator>
  <cp:lastModifiedBy>Ministry Assistant</cp:lastModifiedBy>
  <cp:revision>3</cp:revision>
  <dcterms:created xsi:type="dcterms:W3CDTF">2021-04-21T16:05:06Z</dcterms:created>
  <dcterms:modified xsi:type="dcterms:W3CDTF">2023-05-10T19:36:22Z</dcterms:modified>
</cp:coreProperties>
</file>